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ruits-and-vegetables-Health-Benefits-and-Nutritional-Value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ruits-and-vegetables-Health-Benefits-and-Nutritional-Value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ruits-and-vegetables-Health-Benefits-and-Nutritional-Value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ruits-and-vegetables-Health-Benefits-and-Nutritional-Value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ruits-and-vegetables-Health-Benefits-and-Nutritional-Value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ruits-and-vegetables-Health-Benefits-and-Nutritional-Value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ruits-and-vegetables-Health-Benefits-and-Nutritional-Value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ruits-and-vegetables-Health-Benefits-and-Nutritional-Value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ruits-and-vegetables-Health-Benefits-and-Nutritional-Value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ruits-and-vegetables-Health-Benefits-and-Nutritional-Value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ruits-and-vegetables-Health-Benefits-and-Nutritional-Value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ruits-and-vegetables-Health-Benefits-and-Nutritional-Value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ruits-and-vegetables-Health-Benefits-and-Nutritional-Value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ruits-and-vegetables-Health-Benefits-and-Nutritional-Value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ruits-and-vegetables-Health-Benefits-and-Nutritional-Value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ruits-and-vegetables-Health-Benefits-and-Nutritional-Value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ruits-and-vegetables-Health-Benefits-and-Nutritional-Value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ruits-and-vegetables-Health-Benefits-and-Nutritional-Value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ruits-and-vegetables-Health-Benefits-and-Nutritional-Value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ruits-and-vegetables-Health-Benefits-and-Nutritional-Value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ruits-and-vegetables-Health-Benefits-and-Nutritional-Value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ruits-and-vegetables-Health-Benefits-and-Nutritional-Value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ruits-and-vegetables-Health-Benefits-and-Nutritional-Value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ruits-and-vegetables-Health-Benefits-and-Nutritional-Value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ruits-and-vegetables-Health-Benefits-and-Nutritional-Value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ruits-and-vegetables-Health-Benefits-and-Nutritional-Value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ruits-and-vegetables-Health-Benefits-and-Nutritional-Value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ruits-and-vegetables-Health-Benefits-and-Nutritional-Value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ruits-and-vegetables-Health-Benefits-and-Nutritional-Value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ruits-and-vegetables-Health-Benefits-and-Nutritional-Value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ruits-and-vegetables-Health-Benefits-and-Nutritional-Value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ruits-and-vegetables-Health-Benefits-and-Nutritional-Value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ruits-and-vegetables-Health-Benefits-and-Nutritional-Value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ruits-and-vegetables-Health-Benefits-and-Nutritional-Value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ruits-and-vegetables-Health-Benefits-and-Nutritional-Value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ruits-and-vegetables-Health-Benefits-and-Nutritional-Value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ruits-and-vegetables-Health-Benefits-and-Nutritional-Value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ruits-and-vegetables-Health-Benefits-and-Nutritional-Value-4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ruits-and-vegetables-Health-Benefits-and-Nutritional-Value-4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ruits-and-vegetables-Health-Benefits-and-Nutritional-Value-4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ruits-and-vegetables-Health-Benefits-and-Nutritional-Value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ruits-and-vegetables-Health-Benefits-and-Nutritional-Value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ruits-and-vegetables-Health-Benefits-and-Nutritional-Value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ruits-and-vegetables-Health-Benefits-and-Nutritional-Value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ruits-and-vegetables-Health-Benefits-and-Nutritional-Value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ruits-and-vegetables-Health-Benefits-and-Nutritional-Value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ruits-and-vegetables-Health-Benefits-and-Nutritional-Value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ruits-and-vegetables-Health-Benefits-and-Nutritional-Value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2024-11-08T04:58:18Z</dcterms:modified>
  <cp:category/>
</cp:coreProperties>
</file>